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647" r:id="rId3"/>
    <p:sldId id="266" r:id="rId4"/>
    <p:sldId id="268" r:id="rId5"/>
    <p:sldId id="269" r:id="rId6"/>
    <p:sldId id="270" r:id="rId7"/>
    <p:sldId id="271" r:id="rId8"/>
    <p:sldId id="257" r:id="rId9"/>
    <p:sldId id="64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88"/>
    <p:restoredTop sz="96197"/>
  </p:normalViewPr>
  <p:slideViewPr>
    <p:cSldViewPr snapToGrid="0" snapToObjects="1">
      <p:cViewPr varScale="1">
        <p:scale>
          <a:sx n="94" d="100"/>
          <a:sy n="94" d="100"/>
        </p:scale>
        <p:origin x="224" y="8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42B4C-725C-D342-9513-FD59857A92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75541FC-46AF-0F42-8DFA-3ABCB3C1FC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ADCB10E-5A38-FD49-BC42-7AD431AC98A7}"/>
              </a:ext>
            </a:extLst>
          </p:cNvPr>
          <p:cNvSpPr>
            <a:spLocks noGrp="1"/>
          </p:cNvSpPr>
          <p:nvPr>
            <p:ph type="dt" sz="half" idx="10"/>
          </p:nvPr>
        </p:nvSpPr>
        <p:spPr/>
        <p:txBody>
          <a:bodyPr/>
          <a:lstStyle/>
          <a:p>
            <a:fld id="{8996CABA-E8B1-A04F-82EE-BB0C3F3505E1}" type="datetimeFigureOut">
              <a:rPr lang="en-US" smtClean="0"/>
              <a:t>8/1/22</a:t>
            </a:fld>
            <a:endParaRPr lang="en-US"/>
          </a:p>
        </p:txBody>
      </p:sp>
      <p:sp>
        <p:nvSpPr>
          <p:cNvPr id="5" name="Footer Placeholder 4">
            <a:extLst>
              <a:ext uri="{FF2B5EF4-FFF2-40B4-BE49-F238E27FC236}">
                <a16:creationId xmlns:a16="http://schemas.microsoft.com/office/drawing/2014/main" id="{1463575C-7163-7643-BF08-8DD99D4DCD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8B6DE0-BDC8-5D48-A956-134A454D7401}"/>
              </a:ext>
            </a:extLst>
          </p:cNvPr>
          <p:cNvSpPr>
            <a:spLocks noGrp="1"/>
          </p:cNvSpPr>
          <p:nvPr>
            <p:ph type="sldNum" sz="quarter" idx="12"/>
          </p:nvPr>
        </p:nvSpPr>
        <p:spPr/>
        <p:txBody>
          <a:bodyPr/>
          <a:lstStyle/>
          <a:p>
            <a:fld id="{23DD1666-DBE6-1140-B9B8-50F7400AA00B}" type="slidenum">
              <a:rPr lang="en-US" smtClean="0"/>
              <a:t>‹#›</a:t>
            </a:fld>
            <a:endParaRPr lang="en-US"/>
          </a:p>
        </p:txBody>
      </p:sp>
    </p:spTree>
    <p:extLst>
      <p:ext uri="{BB962C8B-B14F-4D97-AF65-F5344CB8AC3E}">
        <p14:creationId xmlns:p14="http://schemas.microsoft.com/office/powerpoint/2010/main" val="556984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977E8-FE31-3C4F-BFBB-00AA4683E6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0E67E79-0ED6-444D-ABE7-3E49DF31A0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3A67B5-A297-8041-9F89-284737C610B5}"/>
              </a:ext>
            </a:extLst>
          </p:cNvPr>
          <p:cNvSpPr>
            <a:spLocks noGrp="1"/>
          </p:cNvSpPr>
          <p:nvPr>
            <p:ph type="dt" sz="half" idx="10"/>
          </p:nvPr>
        </p:nvSpPr>
        <p:spPr/>
        <p:txBody>
          <a:bodyPr/>
          <a:lstStyle/>
          <a:p>
            <a:fld id="{8996CABA-E8B1-A04F-82EE-BB0C3F3505E1}" type="datetimeFigureOut">
              <a:rPr lang="en-US" smtClean="0"/>
              <a:t>8/1/22</a:t>
            </a:fld>
            <a:endParaRPr lang="en-US"/>
          </a:p>
        </p:txBody>
      </p:sp>
      <p:sp>
        <p:nvSpPr>
          <p:cNvPr id="5" name="Footer Placeholder 4">
            <a:extLst>
              <a:ext uri="{FF2B5EF4-FFF2-40B4-BE49-F238E27FC236}">
                <a16:creationId xmlns:a16="http://schemas.microsoft.com/office/drawing/2014/main" id="{9A114A68-23EF-B641-98D7-28E1E160FA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62F380-F2DC-E54A-8E14-61B98DF7386C}"/>
              </a:ext>
            </a:extLst>
          </p:cNvPr>
          <p:cNvSpPr>
            <a:spLocks noGrp="1"/>
          </p:cNvSpPr>
          <p:nvPr>
            <p:ph type="sldNum" sz="quarter" idx="12"/>
          </p:nvPr>
        </p:nvSpPr>
        <p:spPr/>
        <p:txBody>
          <a:bodyPr/>
          <a:lstStyle/>
          <a:p>
            <a:fld id="{23DD1666-DBE6-1140-B9B8-50F7400AA00B}" type="slidenum">
              <a:rPr lang="en-US" smtClean="0"/>
              <a:t>‹#›</a:t>
            </a:fld>
            <a:endParaRPr lang="en-US"/>
          </a:p>
        </p:txBody>
      </p:sp>
    </p:spTree>
    <p:extLst>
      <p:ext uri="{BB962C8B-B14F-4D97-AF65-F5344CB8AC3E}">
        <p14:creationId xmlns:p14="http://schemas.microsoft.com/office/powerpoint/2010/main" val="1744734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94DCF4-3513-3844-94E0-FEF5275B0A5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D58DA3-C81B-0B4C-8463-AE74609C732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4B4C47-064E-8D43-AB7E-BE0E30BA1E2F}"/>
              </a:ext>
            </a:extLst>
          </p:cNvPr>
          <p:cNvSpPr>
            <a:spLocks noGrp="1"/>
          </p:cNvSpPr>
          <p:nvPr>
            <p:ph type="dt" sz="half" idx="10"/>
          </p:nvPr>
        </p:nvSpPr>
        <p:spPr/>
        <p:txBody>
          <a:bodyPr/>
          <a:lstStyle/>
          <a:p>
            <a:fld id="{8996CABA-E8B1-A04F-82EE-BB0C3F3505E1}" type="datetimeFigureOut">
              <a:rPr lang="en-US" smtClean="0"/>
              <a:t>8/1/22</a:t>
            </a:fld>
            <a:endParaRPr lang="en-US"/>
          </a:p>
        </p:txBody>
      </p:sp>
      <p:sp>
        <p:nvSpPr>
          <p:cNvPr id="5" name="Footer Placeholder 4">
            <a:extLst>
              <a:ext uri="{FF2B5EF4-FFF2-40B4-BE49-F238E27FC236}">
                <a16:creationId xmlns:a16="http://schemas.microsoft.com/office/drawing/2014/main" id="{F9550557-151A-D249-AD06-F58DF65C99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0F1051-DE5A-F140-9C1D-0AAD0B9E54D2}"/>
              </a:ext>
            </a:extLst>
          </p:cNvPr>
          <p:cNvSpPr>
            <a:spLocks noGrp="1"/>
          </p:cNvSpPr>
          <p:nvPr>
            <p:ph type="sldNum" sz="quarter" idx="12"/>
          </p:nvPr>
        </p:nvSpPr>
        <p:spPr/>
        <p:txBody>
          <a:bodyPr/>
          <a:lstStyle/>
          <a:p>
            <a:fld id="{23DD1666-DBE6-1140-B9B8-50F7400AA00B}" type="slidenum">
              <a:rPr lang="en-US" smtClean="0"/>
              <a:t>‹#›</a:t>
            </a:fld>
            <a:endParaRPr lang="en-US"/>
          </a:p>
        </p:txBody>
      </p:sp>
    </p:spTree>
    <p:extLst>
      <p:ext uri="{BB962C8B-B14F-4D97-AF65-F5344CB8AC3E}">
        <p14:creationId xmlns:p14="http://schemas.microsoft.com/office/powerpoint/2010/main" val="3008863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2134F-2035-FA42-A95B-E3CEE008FB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97E0725-91EE-A340-95A0-6B02F800268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967633-134D-CB47-8332-623699A183F3}"/>
              </a:ext>
            </a:extLst>
          </p:cNvPr>
          <p:cNvSpPr>
            <a:spLocks noGrp="1"/>
          </p:cNvSpPr>
          <p:nvPr>
            <p:ph type="dt" sz="half" idx="10"/>
          </p:nvPr>
        </p:nvSpPr>
        <p:spPr/>
        <p:txBody>
          <a:bodyPr/>
          <a:lstStyle/>
          <a:p>
            <a:fld id="{8996CABA-E8B1-A04F-82EE-BB0C3F3505E1}" type="datetimeFigureOut">
              <a:rPr lang="en-US" smtClean="0"/>
              <a:t>8/1/22</a:t>
            </a:fld>
            <a:endParaRPr lang="en-US"/>
          </a:p>
        </p:txBody>
      </p:sp>
      <p:sp>
        <p:nvSpPr>
          <p:cNvPr id="5" name="Footer Placeholder 4">
            <a:extLst>
              <a:ext uri="{FF2B5EF4-FFF2-40B4-BE49-F238E27FC236}">
                <a16:creationId xmlns:a16="http://schemas.microsoft.com/office/drawing/2014/main" id="{C5980CE4-03BB-F043-BC3A-913B55BDDD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4685D-3342-7643-85F9-5EC94F2F2490}"/>
              </a:ext>
            </a:extLst>
          </p:cNvPr>
          <p:cNvSpPr>
            <a:spLocks noGrp="1"/>
          </p:cNvSpPr>
          <p:nvPr>
            <p:ph type="sldNum" sz="quarter" idx="12"/>
          </p:nvPr>
        </p:nvSpPr>
        <p:spPr/>
        <p:txBody>
          <a:bodyPr/>
          <a:lstStyle/>
          <a:p>
            <a:fld id="{23DD1666-DBE6-1140-B9B8-50F7400AA00B}" type="slidenum">
              <a:rPr lang="en-US" smtClean="0"/>
              <a:t>‹#›</a:t>
            </a:fld>
            <a:endParaRPr lang="en-US"/>
          </a:p>
        </p:txBody>
      </p:sp>
    </p:spTree>
    <p:extLst>
      <p:ext uri="{BB962C8B-B14F-4D97-AF65-F5344CB8AC3E}">
        <p14:creationId xmlns:p14="http://schemas.microsoft.com/office/powerpoint/2010/main" val="3300296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8B0EE-8051-D840-9127-267FBC66AD1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E50AF8B-4E9C-B449-8584-BD980E43B33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EE2364-0BCD-8942-AC47-6A95DDAF0B42}"/>
              </a:ext>
            </a:extLst>
          </p:cNvPr>
          <p:cNvSpPr>
            <a:spLocks noGrp="1"/>
          </p:cNvSpPr>
          <p:nvPr>
            <p:ph type="dt" sz="half" idx="10"/>
          </p:nvPr>
        </p:nvSpPr>
        <p:spPr/>
        <p:txBody>
          <a:bodyPr/>
          <a:lstStyle/>
          <a:p>
            <a:fld id="{8996CABA-E8B1-A04F-82EE-BB0C3F3505E1}" type="datetimeFigureOut">
              <a:rPr lang="en-US" smtClean="0"/>
              <a:t>8/1/22</a:t>
            </a:fld>
            <a:endParaRPr lang="en-US"/>
          </a:p>
        </p:txBody>
      </p:sp>
      <p:sp>
        <p:nvSpPr>
          <p:cNvPr id="5" name="Footer Placeholder 4">
            <a:extLst>
              <a:ext uri="{FF2B5EF4-FFF2-40B4-BE49-F238E27FC236}">
                <a16:creationId xmlns:a16="http://schemas.microsoft.com/office/drawing/2014/main" id="{16F7C475-9AA6-6146-B11A-D0B9CBDB13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349DA5-0D9B-8E4A-988F-A89583D3F052}"/>
              </a:ext>
            </a:extLst>
          </p:cNvPr>
          <p:cNvSpPr>
            <a:spLocks noGrp="1"/>
          </p:cNvSpPr>
          <p:nvPr>
            <p:ph type="sldNum" sz="quarter" idx="12"/>
          </p:nvPr>
        </p:nvSpPr>
        <p:spPr/>
        <p:txBody>
          <a:bodyPr/>
          <a:lstStyle/>
          <a:p>
            <a:fld id="{23DD1666-DBE6-1140-B9B8-50F7400AA00B}" type="slidenum">
              <a:rPr lang="en-US" smtClean="0"/>
              <a:t>‹#›</a:t>
            </a:fld>
            <a:endParaRPr lang="en-US"/>
          </a:p>
        </p:txBody>
      </p:sp>
    </p:spTree>
    <p:extLst>
      <p:ext uri="{BB962C8B-B14F-4D97-AF65-F5344CB8AC3E}">
        <p14:creationId xmlns:p14="http://schemas.microsoft.com/office/powerpoint/2010/main" val="1184121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73846-88DF-974E-B42F-BECC85977B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115031-90E2-554F-A1B6-85211E3AC94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F0E29F5-14BA-1B40-B767-FCC02FC5F87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06EC49-E020-4246-A621-2650876B506C}"/>
              </a:ext>
            </a:extLst>
          </p:cNvPr>
          <p:cNvSpPr>
            <a:spLocks noGrp="1"/>
          </p:cNvSpPr>
          <p:nvPr>
            <p:ph type="dt" sz="half" idx="10"/>
          </p:nvPr>
        </p:nvSpPr>
        <p:spPr/>
        <p:txBody>
          <a:bodyPr/>
          <a:lstStyle/>
          <a:p>
            <a:fld id="{8996CABA-E8B1-A04F-82EE-BB0C3F3505E1}" type="datetimeFigureOut">
              <a:rPr lang="en-US" smtClean="0"/>
              <a:t>8/1/22</a:t>
            </a:fld>
            <a:endParaRPr lang="en-US"/>
          </a:p>
        </p:txBody>
      </p:sp>
      <p:sp>
        <p:nvSpPr>
          <p:cNvPr id="6" name="Footer Placeholder 5">
            <a:extLst>
              <a:ext uri="{FF2B5EF4-FFF2-40B4-BE49-F238E27FC236}">
                <a16:creationId xmlns:a16="http://schemas.microsoft.com/office/drawing/2014/main" id="{8D8B1A1E-F0E1-A446-A951-9DAA780581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18202C-E697-5F44-A320-42B845FE12CA}"/>
              </a:ext>
            </a:extLst>
          </p:cNvPr>
          <p:cNvSpPr>
            <a:spLocks noGrp="1"/>
          </p:cNvSpPr>
          <p:nvPr>
            <p:ph type="sldNum" sz="quarter" idx="12"/>
          </p:nvPr>
        </p:nvSpPr>
        <p:spPr/>
        <p:txBody>
          <a:bodyPr/>
          <a:lstStyle/>
          <a:p>
            <a:fld id="{23DD1666-DBE6-1140-B9B8-50F7400AA00B}" type="slidenum">
              <a:rPr lang="en-US" smtClean="0"/>
              <a:t>‹#›</a:t>
            </a:fld>
            <a:endParaRPr lang="en-US"/>
          </a:p>
        </p:txBody>
      </p:sp>
    </p:spTree>
    <p:extLst>
      <p:ext uri="{BB962C8B-B14F-4D97-AF65-F5344CB8AC3E}">
        <p14:creationId xmlns:p14="http://schemas.microsoft.com/office/powerpoint/2010/main" val="2102338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40305-6531-164F-8324-6D0B4E1785A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64854EB-1C98-9842-B79B-AC6DEFDB0E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BAA8E58-EA2A-3C47-B78A-3C6C293A75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6A2840-1861-7443-8C9B-C2AB254255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EDDDBF-249E-3146-ABAA-252A1B7CB3B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1D9128-C27F-F840-96F4-C708CA18A6A9}"/>
              </a:ext>
            </a:extLst>
          </p:cNvPr>
          <p:cNvSpPr>
            <a:spLocks noGrp="1"/>
          </p:cNvSpPr>
          <p:nvPr>
            <p:ph type="dt" sz="half" idx="10"/>
          </p:nvPr>
        </p:nvSpPr>
        <p:spPr/>
        <p:txBody>
          <a:bodyPr/>
          <a:lstStyle/>
          <a:p>
            <a:fld id="{8996CABA-E8B1-A04F-82EE-BB0C3F3505E1}" type="datetimeFigureOut">
              <a:rPr lang="en-US" smtClean="0"/>
              <a:t>8/1/22</a:t>
            </a:fld>
            <a:endParaRPr lang="en-US"/>
          </a:p>
        </p:txBody>
      </p:sp>
      <p:sp>
        <p:nvSpPr>
          <p:cNvPr id="8" name="Footer Placeholder 7">
            <a:extLst>
              <a:ext uri="{FF2B5EF4-FFF2-40B4-BE49-F238E27FC236}">
                <a16:creationId xmlns:a16="http://schemas.microsoft.com/office/drawing/2014/main" id="{68F42002-34F9-D948-8404-782215E75CB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F446570-4D46-5544-9BE0-57961C7CC281}"/>
              </a:ext>
            </a:extLst>
          </p:cNvPr>
          <p:cNvSpPr>
            <a:spLocks noGrp="1"/>
          </p:cNvSpPr>
          <p:nvPr>
            <p:ph type="sldNum" sz="quarter" idx="12"/>
          </p:nvPr>
        </p:nvSpPr>
        <p:spPr/>
        <p:txBody>
          <a:bodyPr/>
          <a:lstStyle/>
          <a:p>
            <a:fld id="{23DD1666-DBE6-1140-B9B8-50F7400AA00B}" type="slidenum">
              <a:rPr lang="en-US" smtClean="0"/>
              <a:t>‹#›</a:t>
            </a:fld>
            <a:endParaRPr lang="en-US"/>
          </a:p>
        </p:txBody>
      </p:sp>
    </p:spTree>
    <p:extLst>
      <p:ext uri="{BB962C8B-B14F-4D97-AF65-F5344CB8AC3E}">
        <p14:creationId xmlns:p14="http://schemas.microsoft.com/office/powerpoint/2010/main" val="1707637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D60C6-0D74-2C4A-B12A-24E043693C9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D908C87-77A4-FE4B-B2B3-0BE6854BA20B}"/>
              </a:ext>
            </a:extLst>
          </p:cNvPr>
          <p:cNvSpPr>
            <a:spLocks noGrp="1"/>
          </p:cNvSpPr>
          <p:nvPr>
            <p:ph type="dt" sz="half" idx="10"/>
          </p:nvPr>
        </p:nvSpPr>
        <p:spPr/>
        <p:txBody>
          <a:bodyPr/>
          <a:lstStyle/>
          <a:p>
            <a:fld id="{8996CABA-E8B1-A04F-82EE-BB0C3F3505E1}" type="datetimeFigureOut">
              <a:rPr lang="en-US" smtClean="0"/>
              <a:t>8/1/22</a:t>
            </a:fld>
            <a:endParaRPr lang="en-US"/>
          </a:p>
        </p:txBody>
      </p:sp>
      <p:sp>
        <p:nvSpPr>
          <p:cNvPr id="4" name="Footer Placeholder 3">
            <a:extLst>
              <a:ext uri="{FF2B5EF4-FFF2-40B4-BE49-F238E27FC236}">
                <a16:creationId xmlns:a16="http://schemas.microsoft.com/office/drawing/2014/main" id="{FA0A6235-921B-AB43-A251-D818B6E046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18272DB-67F9-6D42-8EAA-C564E811BC31}"/>
              </a:ext>
            </a:extLst>
          </p:cNvPr>
          <p:cNvSpPr>
            <a:spLocks noGrp="1"/>
          </p:cNvSpPr>
          <p:nvPr>
            <p:ph type="sldNum" sz="quarter" idx="12"/>
          </p:nvPr>
        </p:nvSpPr>
        <p:spPr/>
        <p:txBody>
          <a:bodyPr/>
          <a:lstStyle/>
          <a:p>
            <a:fld id="{23DD1666-DBE6-1140-B9B8-50F7400AA00B}" type="slidenum">
              <a:rPr lang="en-US" smtClean="0"/>
              <a:t>‹#›</a:t>
            </a:fld>
            <a:endParaRPr lang="en-US"/>
          </a:p>
        </p:txBody>
      </p:sp>
    </p:spTree>
    <p:extLst>
      <p:ext uri="{BB962C8B-B14F-4D97-AF65-F5344CB8AC3E}">
        <p14:creationId xmlns:p14="http://schemas.microsoft.com/office/powerpoint/2010/main" val="3503647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0B22E7-D970-4544-BC7C-9C4E3764583F}"/>
              </a:ext>
            </a:extLst>
          </p:cNvPr>
          <p:cNvSpPr>
            <a:spLocks noGrp="1"/>
          </p:cNvSpPr>
          <p:nvPr>
            <p:ph type="dt" sz="half" idx="10"/>
          </p:nvPr>
        </p:nvSpPr>
        <p:spPr/>
        <p:txBody>
          <a:bodyPr/>
          <a:lstStyle/>
          <a:p>
            <a:fld id="{8996CABA-E8B1-A04F-82EE-BB0C3F3505E1}" type="datetimeFigureOut">
              <a:rPr lang="en-US" smtClean="0"/>
              <a:t>8/1/22</a:t>
            </a:fld>
            <a:endParaRPr lang="en-US"/>
          </a:p>
        </p:txBody>
      </p:sp>
      <p:sp>
        <p:nvSpPr>
          <p:cNvPr id="3" name="Footer Placeholder 2">
            <a:extLst>
              <a:ext uri="{FF2B5EF4-FFF2-40B4-BE49-F238E27FC236}">
                <a16:creationId xmlns:a16="http://schemas.microsoft.com/office/drawing/2014/main" id="{B0F4D1CB-7530-F542-8C93-585F789827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CDACDB-EC23-8946-B5B8-F8804328ABE1}"/>
              </a:ext>
            </a:extLst>
          </p:cNvPr>
          <p:cNvSpPr>
            <a:spLocks noGrp="1"/>
          </p:cNvSpPr>
          <p:nvPr>
            <p:ph type="sldNum" sz="quarter" idx="12"/>
          </p:nvPr>
        </p:nvSpPr>
        <p:spPr/>
        <p:txBody>
          <a:bodyPr/>
          <a:lstStyle/>
          <a:p>
            <a:fld id="{23DD1666-DBE6-1140-B9B8-50F7400AA00B}" type="slidenum">
              <a:rPr lang="en-US" smtClean="0"/>
              <a:t>‹#›</a:t>
            </a:fld>
            <a:endParaRPr lang="en-US"/>
          </a:p>
        </p:txBody>
      </p:sp>
    </p:spTree>
    <p:extLst>
      <p:ext uri="{BB962C8B-B14F-4D97-AF65-F5344CB8AC3E}">
        <p14:creationId xmlns:p14="http://schemas.microsoft.com/office/powerpoint/2010/main" val="3633469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5ABA1-2163-C745-94F0-D14B55C0C9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861A66F-2C2F-3B43-99CE-7C4970AF79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12ED8A6-B2CF-624C-A436-FC58C7B53C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E83E0F-F9C0-4944-BE8D-8A3523400D3B}"/>
              </a:ext>
            </a:extLst>
          </p:cNvPr>
          <p:cNvSpPr>
            <a:spLocks noGrp="1"/>
          </p:cNvSpPr>
          <p:nvPr>
            <p:ph type="dt" sz="half" idx="10"/>
          </p:nvPr>
        </p:nvSpPr>
        <p:spPr/>
        <p:txBody>
          <a:bodyPr/>
          <a:lstStyle/>
          <a:p>
            <a:fld id="{8996CABA-E8B1-A04F-82EE-BB0C3F3505E1}" type="datetimeFigureOut">
              <a:rPr lang="en-US" smtClean="0"/>
              <a:t>8/1/22</a:t>
            </a:fld>
            <a:endParaRPr lang="en-US"/>
          </a:p>
        </p:txBody>
      </p:sp>
      <p:sp>
        <p:nvSpPr>
          <p:cNvPr id="6" name="Footer Placeholder 5">
            <a:extLst>
              <a:ext uri="{FF2B5EF4-FFF2-40B4-BE49-F238E27FC236}">
                <a16:creationId xmlns:a16="http://schemas.microsoft.com/office/drawing/2014/main" id="{6E7155B6-AD75-C14E-BF5E-5E7D572027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8E4D73-C97B-A24B-B9C4-A6EBD404ED44}"/>
              </a:ext>
            </a:extLst>
          </p:cNvPr>
          <p:cNvSpPr>
            <a:spLocks noGrp="1"/>
          </p:cNvSpPr>
          <p:nvPr>
            <p:ph type="sldNum" sz="quarter" idx="12"/>
          </p:nvPr>
        </p:nvSpPr>
        <p:spPr/>
        <p:txBody>
          <a:bodyPr/>
          <a:lstStyle/>
          <a:p>
            <a:fld id="{23DD1666-DBE6-1140-B9B8-50F7400AA00B}" type="slidenum">
              <a:rPr lang="en-US" smtClean="0"/>
              <a:t>‹#›</a:t>
            </a:fld>
            <a:endParaRPr lang="en-US"/>
          </a:p>
        </p:txBody>
      </p:sp>
    </p:spTree>
    <p:extLst>
      <p:ext uri="{BB962C8B-B14F-4D97-AF65-F5344CB8AC3E}">
        <p14:creationId xmlns:p14="http://schemas.microsoft.com/office/powerpoint/2010/main" val="588914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481E4-5966-2446-8F75-C5BD666327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7D0234-E016-0242-AF16-50715533C8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7139079-3AF8-B24F-B833-706EB0DBE8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D37C14-7F11-EA44-AB7A-5D0EE2E49CAD}"/>
              </a:ext>
            </a:extLst>
          </p:cNvPr>
          <p:cNvSpPr>
            <a:spLocks noGrp="1"/>
          </p:cNvSpPr>
          <p:nvPr>
            <p:ph type="dt" sz="half" idx="10"/>
          </p:nvPr>
        </p:nvSpPr>
        <p:spPr/>
        <p:txBody>
          <a:bodyPr/>
          <a:lstStyle/>
          <a:p>
            <a:fld id="{8996CABA-E8B1-A04F-82EE-BB0C3F3505E1}" type="datetimeFigureOut">
              <a:rPr lang="en-US" smtClean="0"/>
              <a:t>8/1/22</a:t>
            </a:fld>
            <a:endParaRPr lang="en-US"/>
          </a:p>
        </p:txBody>
      </p:sp>
      <p:sp>
        <p:nvSpPr>
          <p:cNvPr id="6" name="Footer Placeholder 5">
            <a:extLst>
              <a:ext uri="{FF2B5EF4-FFF2-40B4-BE49-F238E27FC236}">
                <a16:creationId xmlns:a16="http://schemas.microsoft.com/office/drawing/2014/main" id="{F9AC3207-AE5B-F64A-B33A-CDD1357299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261B03-C9F7-AB4A-9179-99C565BB4351}"/>
              </a:ext>
            </a:extLst>
          </p:cNvPr>
          <p:cNvSpPr>
            <a:spLocks noGrp="1"/>
          </p:cNvSpPr>
          <p:nvPr>
            <p:ph type="sldNum" sz="quarter" idx="12"/>
          </p:nvPr>
        </p:nvSpPr>
        <p:spPr/>
        <p:txBody>
          <a:bodyPr/>
          <a:lstStyle/>
          <a:p>
            <a:fld id="{23DD1666-DBE6-1140-B9B8-50F7400AA00B}" type="slidenum">
              <a:rPr lang="en-US" smtClean="0"/>
              <a:t>‹#›</a:t>
            </a:fld>
            <a:endParaRPr lang="en-US"/>
          </a:p>
        </p:txBody>
      </p:sp>
    </p:spTree>
    <p:extLst>
      <p:ext uri="{BB962C8B-B14F-4D97-AF65-F5344CB8AC3E}">
        <p14:creationId xmlns:p14="http://schemas.microsoft.com/office/powerpoint/2010/main" val="212129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F35912-4DD7-E24F-A216-7C476F5F67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2AFF284-31CF-324E-A6AA-42FA2D501D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558B71-B237-7E42-AEEC-764E8BCEDA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96CABA-E8B1-A04F-82EE-BB0C3F3505E1}" type="datetimeFigureOut">
              <a:rPr lang="en-US" smtClean="0"/>
              <a:t>8/1/22</a:t>
            </a:fld>
            <a:endParaRPr lang="en-US"/>
          </a:p>
        </p:txBody>
      </p:sp>
      <p:sp>
        <p:nvSpPr>
          <p:cNvPr id="5" name="Footer Placeholder 4">
            <a:extLst>
              <a:ext uri="{FF2B5EF4-FFF2-40B4-BE49-F238E27FC236}">
                <a16:creationId xmlns:a16="http://schemas.microsoft.com/office/drawing/2014/main" id="{349EDE54-CA3E-654B-8BD8-CA6A902980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62A74E6-9CE5-C442-9711-03D0E8C4B6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DD1666-DBE6-1140-B9B8-50F7400AA00B}" type="slidenum">
              <a:rPr lang="en-US" smtClean="0"/>
              <a:t>‹#›</a:t>
            </a:fld>
            <a:endParaRPr lang="en-US"/>
          </a:p>
        </p:txBody>
      </p:sp>
    </p:spTree>
    <p:extLst>
      <p:ext uri="{BB962C8B-B14F-4D97-AF65-F5344CB8AC3E}">
        <p14:creationId xmlns:p14="http://schemas.microsoft.com/office/powerpoint/2010/main" val="33438337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megan@devotedcreations.com" TargetMode="External"/><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E2615-6557-3C4B-914D-E61A8AE2E236}"/>
              </a:ext>
            </a:extLst>
          </p:cNvPr>
          <p:cNvSpPr>
            <a:spLocks noGrp="1"/>
          </p:cNvSpPr>
          <p:nvPr>
            <p:ph type="ctrTitle"/>
          </p:nvPr>
        </p:nvSpPr>
        <p:spPr>
          <a:xfrm>
            <a:off x="1524000" y="729673"/>
            <a:ext cx="9144000" cy="2387600"/>
          </a:xfrm>
        </p:spPr>
        <p:txBody>
          <a:bodyPr anchor="ctr">
            <a:normAutofit fontScale="90000"/>
          </a:bodyPr>
          <a:lstStyle/>
          <a:p>
            <a:r>
              <a:rPr lang="en-US" sz="16600" dirty="0">
                <a:solidFill>
                  <a:srgbClr val="FF40FF"/>
                </a:solidFill>
                <a:latin typeface="Rastanty Cortez" panose="02000506000000020003" pitchFamily="2" charset="77"/>
              </a:rPr>
              <a:t>The Tanning Basics</a:t>
            </a:r>
          </a:p>
        </p:txBody>
      </p:sp>
      <p:sp>
        <p:nvSpPr>
          <p:cNvPr id="3" name="Subtitle 2">
            <a:extLst>
              <a:ext uri="{FF2B5EF4-FFF2-40B4-BE49-F238E27FC236}">
                <a16:creationId xmlns:a16="http://schemas.microsoft.com/office/drawing/2014/main" id="{BE0236BD-05D6-9744-B0B7-A1D2BAC0C1B1}"/>
              </a:ext>
            </a:extLst>
          </p:cNvPr>
          <p:cNvSpPr>
            <a:spLocks noGrp="1"/>
          </p:cNvSpPr>
          <p:nvPr>
            <p:ph type="subTitle" idx="1"/>
          </p:nvPr>
        </p:nvSpPr>
        <p:spPr>
          <a:xfrm>
            <a:off x="4073237" y="3429000"/>
            <a:ext cx="6594763" cy="1655762"/>
          </a:xfrm>
        </p:spPr>
        <p:txBody>
          <a:bodyPr>
            <a:normAutofit fontScale="92500" lnSpcReduction="10000"/>
          </a:bodyPr>
          <a:lstStyle/>
          <a:p>
            <a:r>
              <a:rPr lang="en-US" dirty="0">
                <a:latin typeface="Bodoni 72 Book" pitchFamily="2" charset="0"/>
              </a:rPr>
              <a:t>NEW HIRE TRAINING SERIES</a:t>
            </a:r>
          </a:p>
          <a:p>
            <a:r>
              <a:rPr lang="en-US" dirty="0">
                <a:latin typeface="Bodoni 72 Book" pitchFamily="2" charset="0"/>
              </a:rPr>
              <a:t>PART 1</a:t>
            </a:r>
          </a:p>
          <a:p>
            <a:r>
              <a:rPr lang="en-US" dirty="0">
                <a:latin typeface="Bodoni 72 Book" pitchFamily="2" charset="0"/>
              </a:rPr>
              <a:t>DEVOTED CREATIONS</a:t>
            </a:r>
          </a:p>
          <a:p>
            <a:r>
              <a:rPr lang="en-US" dirty="0">
                <a:latin typeface="Bodoni 72 Book" pitchFamily="2" charset="0"/>
              </a:rPr>
              <a:t>MEGAN RACINE | NATIONAL SALES TRAINER</a:t>
            </a:r>
          </a:p>
        </p:txBody>
      </p:sp>
      <p:pic>
        <p:nvPicPr>
          <p:cNvPr id="5" name="Picture 4" descr="Logo, company name&#10;&#10;Description automatically generated">
            <a:extLst>
              <a:ext uri="{FF2B5EF4-FFF2-40B4-BE49-F238E27FC236}">
                <a16:creationId xmlns:a16="http://schemas.microsoft.com/office/drawing/2014/main" id="{540C31C6-56B0-6748-8167-A743E51244AF}"/>
              </a:ext>
            </a:extLst>
          </p:cNvPr>
          <p:cNvPicPr>
            <a:picLocks noChangeAspect="1"/>
          </p:cNvPicPr>
          <p:nvPr/>
        </p:nvPicPr>
        <p:blipFill>
          <a:blip r:embed="rId2"/>
          <a:stretch>
            <a:fillRect/>
          </a:stretch>
        </p:blipFill>
        <p:spPr>
          <a:xfrm>
            <a:off x="1959814" y="3117273"/>
            <a:ext cx="2550042" cy="2550042"/>
          </a:xfrm>
          <a:prstGeom prst="rect">
            <a:avLst/>
          </a:prstGeom>
        </p:spPr>
      </p:pic>
    </p:spTree>
    <p:extLst>
      <p:ext uri="{BB962C8B-B14F-4D97-AF65-F5344CB8AC3E}">
        <p14:creationId xmlns:p14="http://schemas.microsoft.com/office/powerpoint/2010/main" val="3355083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with medium confidence">
            <a:extLst>
              <a:ext uri="{FF2B5EF4-FFF2-40B4-BE49-F238E27FC236}">
                <a16:creationId xmlns:a16="http://schemas.microsoft.com/office/drawing/2014/main" id="{17341CC7-8851-4C49-959F-C478CE9ACFCA}"/>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C2B0D277-277F-DA46-8BC4-BA2AD7161469}"/>
              </a:ext>
            </a:extLst>
          </p:cNvPr>
          <p:cNvSpPr>
            <a:spLocks noGrp="1"/>
          </p:cNvSpPr>
          <p:nvPr>
            <p:ph type="title"/>
          </p:nvPr>
        </p:nvSpPr>
        <p:spPr>
          <a:xfrm>
            <a:off x="838200" y="681037"/>
            <a:ext cx="10515600" cy="1150361"/>
          </a:xfrm>
        </p:spPr>
        <p:txBody>
          <a:bodyPr>
            <a:normAutofit/>
          </a:bodyPr>
          <a:lstStyle/>
          <a:p>
            <a:pPr algn="ctr"/>
            <a:r>
              <a:rPr lang="en-US" sz="7200" dirty="0">
                <a:latin typeface="Bodoni 72 Book" pitchFamily="2" charset="0"/>
              </a:rPr>
              <a:t>Overview</a:t>
            </a:r>
          </a:p>
        </p:txBody>
      </p:sp>
      <p:sp>
        <p:nvSpPr>
          <p:cNvPr id="3" name="Content Placeholder 2">
            <a:extLst>
              <a:ext uri="{FF2B5EF4-FFF2-40B4-BE49-F238E27FC236}">
                <a16:creationId xmlns:a16="http://schemas.microsoft.com/office/drawing/2014/main" id="{7E64D85F-B04A-144D-A28D-B0DAAA3F3EF6}"/>
              </a:ext>
            </a:extLst>
          </p:cNvPr>
          <p:cNvSpPr>
            <a:spLocks noGrp="1"/>
          </p:cNvSpPr>
          <p:nvPr>
            <p:ph idx="1"/>
          </p:nvPr>
        </p:nvSpPr>
        <p:spPr>
          <a:xfrm>
            <a:off x="838200" y="2400749"/>
            <a:ext cx="10515600" cy="3776214"/>
          </a:xfrm>
        </p:spPr>
        <p:txBody>
          <a:bodyPr>
            <a:normAutofit/>
          </a:bodyPr>
          <a:lstStyle/>
          <a:p>
            <a:pPr marL="0" indent="0" algn="ctr">
              <a:buNone/>
            </a:pPr>
            <a:r>
              <a:rPr lang="en-US" sz="4800" dirty="0">
                <a:latin typeface="Bodoni 72 Book" pitchFamily="2" charset="0"/>
              </a:rPr>
              <a:t>How your skin tans</a:t>
            </a:r>
          </a:p>
          <a:p>
            <a:pPr marL="0" indent="0" algn="ctr">
              <a:buNone/>
            </a:pPr>
            <a:r>
              <a:rPr lang="en-US" sz="4800" dirty="0">
                <a:latin typeface="Bodoni 72 Book" pitchFamily="2" charset="0"/>
              </a:rPr>
              <a:t>Different</a:t>
            </a:r>
            <a:r>
              <a:rPr lang="en-US" sz="4800" dirty="0">
                <a:latin typeface="Bodoni 72 Book" pitchFamily="2" charset="0"/>
              </a:rPr>
              <a:t> types of light</a:t>
            </a:r>
            <a:endParaRPr lang="en-US" sz="4800" dirty="0">
              <a:latin typeface="Bodoni 72 Book" pitchFamily="2" charset="0"/>
            </a:endParaRPr>
          </a:p>
          <a:p>
            <a:pPr marL="0" indent="0" algn="ctr">
              <a:buNone/>
            </a:pPr>
            <a:r>
              <a:rPr lang="en-US" sz="4800" dirty="0">
                <a:latin typeface="Bodoni 72 Book" pitchFamily="2" charset="0"/>
              </a:rPr>
              <a:t>Why Devoted Creations</a:t>
            </a:r>
          </a:p>
        </p:txBody>
      </p:sp>
    </p:spTree>
    <p:extLst>
      <p:ext uri="{BB962C8B-B14F-4D97-AF65-F5344CB8AC3E}">
        <p14:creationId xmlns:p14="http://schemas.microsoft.com/office/powerpoint/2010/main" val="3458055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Diagram&#10;&#10;Description automatically generated with medium confidence">
            <a:extLst>
              <a:ext uri="{FF2B5EF4-FFF2-40B4-BE49-F238E27FC236}">
                <a16:creationId xmlns:a16="http://schemas.microsoft.com/office/drawing/2014/main" id="{8C1C94D2-6C39-2B4B-88FA-E9AA43649D85}"/>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9B2BFC87-2084-F547-B689-A3A6D28FE747}"/>
              </a:ext>
            </a:extLst>
          </p:cNvPr>
          <p:cNvSpPr>
            <a:spLocks noGrp="1"/>
          </p:cNvSpPr>
          <p:nvPr>
            <p:ph type="title"/>
          </p:nvPr>
        </p:nvSpPr>
        <p:spPr/>
        <p:txBody>
          <a:bodyPr>
            <a:normAutofit/>
          </a:bodyPr>
          <a:lstStyle/>
          <a:p>
            <a:r>
              <a:rPr lang="en-US" sz="5400" dirty="0">
                <a:latin typeface="Bodoni 72 Book" pitchFamily="2" charset="0"/>
              </a:rPr>
              <a:t>The Tanning Process</a:t>
            </a:r>
          </a:p>
        </p:txBody>
      </p:sp>
      <p:sp>
        <p:nvSpPr>
          <p:cNvPr id="3" name="Content Placeholder 2">
            <a:extLst>
              <a:ext uri="{FF2B5EF4-FFF2-40B4-BE49-F238E27FC236}">
                <a16:creationId xmlns:a16="http://schemas.microsoft.com/office/drawing/2014/main" id="{D90439DE-BF91-1241-98DB-0C95FB97F17A}"/>
              </a:ext>
            </a:extLst>
          </p:cNvPr>
          <p:cNvSpPr>
            <a:spLocks noGrp="1"/>
          </p:cNvSpPr>
          <p:nvPr>
            <p:ph idx="1"/>
          </p:nvPr>
        </p:nvSpPr>
        <p:spPr/>
        <p:txBody>
          <a:bodyPr/>
          <a:lstStyle/>
          <a:p>
            <a:r>
              <a:rPr lang="en-US" dirty="0">
                <a:latin typeface="Bodoni 72 Book" pitchFamily="2" charset="0"/>
              </a:rPr>
              <a:t>Tanning takes place in the skins most outer layer, called the epidermis</a:t>
            </a:r>
          </a:p>
          <a:p>
            <a:pPr marL="285750" indent="-285750"/>
            <a:r>
              <a:rPr lang="en-US" dirty="0">
                <a:latin typeface="Bodoni 72 Book" pitchFamily="2" charset="0"/>
              </a:rPr>
              <a:t>UVB light triggers melanin production by stimulating melanocytes</a:t>
            </a:r>
          </a:p>
          <a:p>
            <a:pPr marL="285750" indent="-285750"/>
            <a:r>
              <a:rPr lang="en-US" dirty="0">
                <a:latin typeface="Bodoni 72 Book" pitchFamily="2" charset="0"/>
              </a:rPr>
              <a:t>5% of cells are melanocytes - melanocytes produce melanin</a:t>
            </a:r>
          </a:p>
          <a:p>
            <a:pPr marL="742950" lvl="1" indent="-285750"/>
            <a:r>
              <a:rPr lang="en-US" dirty="0">
                <a:latin typeface="Bodoni 72 Book" pitchFamily="2" charset="0"/>
              </a:rPr>
              <a:t>Everyone has about 5 million melanocytes in their body</a:t>
            </a:r>
          </a:p>
          <a:p>
            <a:pPr marL="285750" indent="-285750"/>
            <a:r>
              <a:rPr lang="en-US" dirty="0">
                <a:latin typeface="Bodoni 72 Book" pitchFamily="2" charset="0"/>
              </a:rPr>
              <a:t>UVA light oxidizes melanin</a:t>
            </a:r>
          </a:p>
          <a:p>
            <a:pPr marL="742950" lvl="1" indent="-285750"/>
            <a:r>
              <a:rPr lang="en-US" dirty="0">
                <a:latin typeface="Bodoni 72 Book" pitchFamily="2" charset="0"/>
              </a:rPr>
              <a:t>Think of an apple</a:t>
            </a:r>
          </a:p>
          <a:p>
            <a:endParaRPr lang="en-US" dirty="0">
              <a:latin typeface="Bodoni 72 Book" pitchFamily="2" charset="0"/>
            </a:endParaRPr>
          </a:p>
        </p:txBody>
      </p:sp>
      <p:pic>
        <p:nvPicPr>
          <p:cNvPr id="6" name="Picture 2">
            <a:extLst>
              <a:ext uri="{FF2B5EF4-FFF2-40B4-BE49-F238E27FC236}">
                <a16:creationId xmlns:a16="http://schemas.microsoft.com/office/drawing/2014/main" id="{F182BE5E-C65F-AF4E-A840-5A4EAF9091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858" t="210" r="10660"/>
          <a:stretch/>
        </p:blipFill>
        <p:spPr bwMode="auto">
          <a:xfrm>
            <a:off x="7994072" y="3429000"/>
            <a:ext cx="3609110" cy="2544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30320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10;&#10;Description automatically generated with medium confidence">
            <a:extLst>
              <a:ext uri="{FF2B5EF4-FFF2-40B4-BE49-F238E27FC236}">
                <a16:creationId xmlns:a16="http://schemas.microsoft.com/office/drawing/2014/main" id="{85C318C6-AB5E-2141-95E8-F1CA33BA2EC3}"/>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9B2BFC87-2084-F547-B689-A3A6D28FE747}"/>
              </a:ext>
            </a:extLst>
          </p:cNvPr>
          <p:cNvSpPr>
            <a:spLocks noGrp="1"/>
          </p:cNvSpPr>
          <p:nvPr>
            <p:ph type="title"/>
          </p:nvPr>
        </p:nvSpPr>
        <p:spPr>
          <a:xfrm>
            <a:off x="838200" y="365125"/>
            <a:ext cx="6019800" cy="1325563"/>
          </a:xfrm>
        </p:spPr>
        <p:txBody>
          <a:bodyPr>
            <a:normAutofit/>
          </a:bodyPr>
          <a:lstStyle/>
          <a:p>
            <a:r>
              <a:rPr lang="en-US" sz="5400" dirty="0">
                <a:latin typeface="Bodoni 72 Book" pitchFamily="2" charset="0"/>
              </a:rPr>
              <a:t>The Tanning Process</a:t>
            </a:r>
          </a:p>
        </p:txBody>
      </p:sp>
      <p:pic>
        <p:nvPicPr>
          <p:cNvPr id="1026" name="Picture 2" descr="The Science Behind Tanning — SunScape Tanning Studios">
            <a:extLst>
              <a:ext uri="{FF2B5EF4-FFF2-40B4-BE49-F238E27FC236}">
                <a16:creationId xmlns:a16="http://schemas.microsoft.com/office/drawing/2014/main" id="{7D70DF87-8AFE-B148-9CAD-175B2CB1138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292" r="17084"/>
          <a:stretch/>
        </p:blipFill>
        <p:spPr bwMode="auto">
          <a:xfrm>
            <a:off x="606231" y="1766569"/>
            <a:ext cx="6483737" cy="378565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FEDC530-73D5-F147-9556-14493E818695}"/>
              </a:ext>
            </a:extLst>
          </p:cNvPr>
          <p:cNvSpPr txBox="1"/>
          <p:nvPr/>
        </p:nvSpPr>
        <p:spPr>
          <a:xfrm>
            <a:off x="7260496" y="681542"/>
            <a:ext cx="4524077" cy="5262979"/>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Bodoni 72 Book" pitchFamily="2" charset="0"/>
              </a:rPr>
              <a:t>Amount of melanin in the skin comes from heredity and genes.</a:t>
            </a:r>
          </a:p>
          <a:p>
            <a:pPr marL="285750" indent="-285750">
              <a:buFont typeface="Arial" panose="020B0604020202020204" pitchFamily="34" charset="0"/>
              <a:buChar char="•"/>
            </a:pPr>
            <a:r>
              <a:rPr lang="en-US" sz="2400" dirty="0">
                <a:latin typeface="Bodoni 72 Book" pitchFamily="2" charset="0"/>
              </a:rPr>
              <a:t>In order to avoid overexposure, acquire a tan gradually, it is better to play it safe with time than take the word of clients.</a:t>
            </a:r>
          </a:p>
          <a:p>
            <a:pPr marL="285750" indent="-285750">
              <a:buFont typeface="Arial" panose="020B0604020202020204" pitchFamily="34" charset="0"/>
              <a:buChar char="•"/>
            </a:pPr>
            <a:r>
              <a:rPr lang="en-US" sz="2400" dirty="0">
                <a:latin typeface="Bodoni 72 Book" pitchFamily="2" charset="0"/>
              </a:rPr>
              <a:t>First time tanners should NEVER go into a bed for the full time on their first visit to the salon.</a:t>
            </a:r>
          </a:p>
          <a:p>
            <a:pPr marL="285750" indent="-285750">
              <a:buFont typeface="Arial" panose="020B0604020202020204" pitchFamily="34" charset="0"/>
              <a:buChar char="•"/>
            </a:pPr>
            <a:r>
              <a:rPr lang="en-US" sz="2400" dirty="0">
                <a:latin typeface="Bodoni 72 Book" pitchFamily="2" charset="0"/>
              </a:rPr>
              <a:t>Sunburns occur when too much UV light is exposed to the skin and disrupts the blood vessels on the surface of the skin, and they work to repair the damaged skin.</a:t>
            </a:r>
          </a:p>
        </p:txBody>
      </p:sp>
    </p:spTree>
    <p:extLst>
      <p:ext uri="{BB962C8B-B14F-4D97-AF65-F5344CB8AC3E}">
        <p14:creationId xmlns:p14="http://schemas.microsoft.com/office/powerpoint/2010/main" val="443471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with medium confidence">
            <a:extLst>
              <a:ext uri="{FF2B5EF4-FFF2-40B4-BE49-F238E27FC236}">
                <a16:creationId xmlns:a16="http://schemas.microsoft.com/office/drawing/2014/main" id="{5B58C75D-7E81-0448-8A3D-151AD2FF736D}"/>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08A19ABF-B7F6-FA4A-8BCE-4993923B5D72}"/>
              </a:ext>
            </a:extLst>
          </p:cNvPr>
          <p:cNvSpPr>
            <a:spLocks noGrp="1"/>
          </p:cNvSpPr>
          <p:nvPr>
            <p:ph type="title"/>
          </p:nvPr>
        </p:nvSpPr>
        <p:spPr/>
        <p:txBody>
          <a:bodyPr/>
          <a:lstStyle/>
          <a:p>
            <a:r>
              <a:rPr lang="en-US" dirty="0">
                <a:latin typeface="Bodoni 72 Book" pitchFamily="2" charset="0"/>
              </a:rPr>
              <a:t>How does your tan fade?</a:t>
            </a:r>
          </a:p>
        </p:txBody>
      </p:sp>
      <p:sp>
        <p:nvSpPr>
          <p:cNvPr id="3" name="Content Placeholder 2">
            <a:extLst>
              <a:ext uri="{FF2B5EF4-FFF2-40B4-BE49-F238E27FC236}">
                <a16:creationId xmlns:a16="http://schemas.microsoft.com/office/drawing/2014/main" id="{D6FE483F-84DD-6044-9C96-B7A0FA6A42EB}"/>
              </a:ext>
            </a:extLst>
          </p:cNvPr>
          <p:cNvSpPr>
            <a:spLocks noGrp="1"/>
          </p:cNvSpPr>
          <p:nvPr>
            <p:ph idx="1"/>
          </p:nvPr>
        </p:nvSpPr>
        <p:spPr/>
        <p:txBody>
          <a:bodyPr/>
          <a:lstStyle/>
          <a:p>
            <a:r>
              <a:rPr lang="en-US" dirty="0">
                <a:latin typeface="Bodoni 72 Book" pitchFamily="2" charset="0"/>
              </a:rPr>
              <a:t>Your skin is constantly reproducing new cells.</a:t>
            </a:r>
          </a:p>
          <a:p>
            <a:r>
              <a:rPr lang="en-US" dirty="0">
                <a:latin typeface="Bodoni 72 Book" pitchFamily="2" charset="0"/>
              </a:rPr>
              <a:t>As new cells get created, they push the old cells out and get shed off.</a:t>
            </a:r>
          </a:p>
          <a:p>
            <a:r>
              <a:rPr lang="en-US" dirty="0">
                <a:latin typeface="Bodoni 72 Book" pitchFamily="2" charset="0"/>
              </a:rPr>
              <a:t>Skin’s natural exfoliation rate is anywhere from 28-35 days (4-5 weeks).</a:t>
            </a:r>
          </a:p>
          <a:p>
            <a:pPr lvl="1"/>
            <a:r>
              <a:rPr lang="en-US" dirty="0">
                <a:latin typeface="Bodoni 72 Book" pitchFamily="2" charset="0"/>
              </a:rPr>
              <a:t>This varies per person</a:t>
            </a:r>
          </a:p>
          <a:p>
            <a:r>
              <a:rPr lang="en-US" dirty="0">
                <a:latin typeface="Bodoni 72 Book" pitchFamily="2" charset="0"/>
              </a:rPr>
              <a:t>On average, this process of sloughing and renewal takes 5-6 weeks.</a:t>
            </a:r>
          </a:p>
          <a:p>
            <a:r>
              <a:rPr lang="en-US" dirty="0">
                <a:latin typeface="Bodoni 72 Book" pitchFamily="2" charset="0"/>
              </a:rPr>
              <a:t>The new cells that are being created inside your body do not contain any oxidation, so the tanning process begins all over.</a:t>
            </a:r>
          </a:p>
        </p:txBody>
      </p:sp>
    </p:spTree>
    <p:extLst>
      <p:ext uri="{BB962C8B-B14F-4D97-AF65-F5344CB8AC3E}">
        <p14:creationId xmlns:p14="http://schemas.microsoft.com/office/powerpoint/2010/main" val="3823619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agram&#10;&#10;Description automatically generated with medium confidence">
            <a:extLst>
              <a:ext uri="{FF2B5EF4-FFF2-40B4-BE49-F238E27FC236}">
                <a16:creationId xmlns:a16="http://schemas.microsoft.com/office/drawing/2014/main" id="{F731DC17-F43E-A34E-9C81-6C07C2A1C8B0}"/>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22746ACB-B692-1345-B39E-218C18B193BA}"/>
              </a:ext>
            </a:extLst>
          </p:cNvPr>
          <p:cNvSpPr>
            <a:spLocks noGrp="1"/>
          </p:cNvSpPr>
          <p:nvPr>
            <p:ph type="title"/>
          </p:nvPr>
        </p:nvSpPr>
        <p:spPr>
          <a:xfrm>
            <a:off x="602672" y="365125"/>
            <a:ext cx="4724400" cy="1325563"/>
          </a:xfrm>
        </p:spPr>
        <p:txBody>
          <a:bodyPr/>
          <a:lstStyle/>
          <a:p>
            <a:r>
              <a:rPr lang="en-US" dirty="0">
                <a:latin typeface="Bodoni 72 Book" pitchFamily="2" charset="0"/>
              </a:rPr>
              <a:t>Understanding Light</a:t>
            </a:r>
          </a:p>
        </p:txBody>
      </p:sp>
      <p:pic>
        <p:nvPicPr>
          <p:cNvPr id="2050" name="Picture 2">
            <a:extLst>
              <a:ext uri="{FF2B5EF4-FFF2-40B4-BE49-F238E27FC236}">
                <a16:creationId xmlns:a16="http://schemas.microsoft.com/office/drawing/2014/main" id="{D28104BB-52BA-FC49-B765-269F0AF05F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672" y="2473037"/>
            <a:ext cx="4724400" cy="31496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BD04AB59-DE04-8840-86CE-993A332B67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0455" y="365125"/>
            <a:ext cx="6045200" cy="2730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845CB70-57E2-124D-BB4B-DBEF8F5947AB}"/>
              </a:ext>
            </a:extLst>
          </p:cNvPr>
          <p:cNvSpPr txBox="1"/>
          <p:nvPr/>
        </p:nvSpPr>
        <p:spPr>
          <a:xfrm>
            <a:off x="6278419" y="3116407"/>
            <a:ext cx="5597236" cy="2585323"/>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Bodoni 72 Book" pitchFamily="2" charset="0"/>
              </a:rPr>
              <a:t>UVA &amp; UVB light can both be produced by the sun and indoor tanning units.</a:t>
            </a:r>
          </a:p>
          <a:p>
            <a:pPr marL="285750" indent="-285750">
              <a:buFont typeface="Arial" panose="020B0604020202020204" pitchFamily="34" charset="0"/>
              <a:buChar char="•"/>
            </a:pPr>
            <a:r>
              <a:rPr lang="en-US" dirty="0">
                <a:latin typeface="Bodoni 72 Book" pitchFamily="2" charset="0"/>
              </a:rPr>
              <a:t>Indoor tanning units are known to be controlled units because they are built and formulated to tan you with minimized risk of burning.</a:t>
            </a:r>
          </a:p>
          <a:p>
            <a:pPr marL="742950" lvl="1" indent="-285750">
              <a:buFont typeface="Arial" panose="020B0604020202020204" pitchFamily="34" charset="0"/>
              <a:buChar char="•"/>
            </a:pPr>
            <a:r>
              <a:rPr lang="en-US" dirty="0">
                <a:latin typeface="Bodoni 72 Book" pitchFamily="2" charset="0"/>
              </a:rPr>
              <a:t>Burning is not impossible with indoor tanning units**</a:t>
            </a:r>
          </a:p>
          <a:p>
            <a:pPr marL="285750" indent="-285750">
              <a:buFont typeface="Arial" panose="020B0604020202020204" pitchFamily="34" charset="0"/>
              <a:buChar char="•"/>
            </a:pPr>
            <a:r>
              <a:rPr lang="en-US" dirty="0">
                <a:latin typeface="Bodoni 72 Book" pitchFamily="2" charset="0"/>
              </a:rPr>
              <a:t>When exposed to the sun outdoors, you get the entire spectrum of the sun all at once so there is no control over your exposure to UV light.</a:t>
            </a:r>
          </a:p>
        </p:txBody>
      </p:sp>
    </p:spTree>
    <p:extLst>
      <p:ext uri="{BB962C8B-B14F-4D97-AF65-F5344CB8AC3E}">
        <p14:creationId xmlns:p14="http://schemas.microsoft.com/office/powerpoint/2010/main" val="1058071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with medium confidence">
            <a:extLst>
              <a:ext uri="{FF2B5EF4-FFF2-40B4-BE49-F238E27FC236}">
                <a16:creationId xmlns:a16="http://schemas.microsoft.com/office/drawing/2014/main" id="{D0438541-6C9F-4248-AB05-572285E1EC40}"/>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92A12895-C139-0C49-BF7D-2D1817DFE31B}"/>
              </a:ext>
            </a:extLst>
          </p:cNvPr>
          <p:cNvSpPr>
            <a:spLocks noGrp="1"/>
          </p:cNvSpPr>
          <p:nvPr>
            <p:ph type="title"/>
          </p:nvPr>
        </p:nvSpPr>
        <p:spPr/>
        <p:txBody>
          <a:bodyPr/>
          <a:lstStyle/>
          <a:p>
            <a:r>
              <a:rPr lang="en-US" dirty="0">
                <a:latin typeface="Bodoni 72 Book" pitchFamily="2" charset="0"/>
              </a:rPr>
              <a:t>Benefits of UV exposure on the body</a:t>
            </a:r>
          </a:p>
        </p:txBody>
      </p:sp>
      <p:sp>
        <p:nvSpPr>
          <p:cNvPr id="3" name="Content Placeholder 2">
            <a:extLst>
              <a:ext uri="{FF2B5EF4-FFF2-40B4-BE49-F238E27FC236}">
                <a16:creationId xmlns:a16="http://schemas.microsoft.com/office/drawing/2014/main" id="{2822F86C-1623-0A4F-A57E-E715237A1B7B}"/>
              </a:ext>
            </a:extLst>
          </p:cNvPr>
          <p:cNvSpPr>
            <a:spLocks noGrp="1"/>
          </p:cNvSpPr>
          <p:nvPr>
            <p:ph idx="1"/>
          </p:nvPr>
        </p:nvSpPr>
        <p:spPr/>
        <p:txBody>
          <a:bodyPr/>
          <a:lstStyle/>
          <a:p>
            <a:r>
              <a:rPr lang="en-US" dirty="0">
                <a:latin typeface="Bodoni 72 Book" pitchFamily="2" charset="0"/>
              </a:rPr>
              <a:t>UV light helps with those with skin conditions such as psoriasis and eczema. The costs are a lot less than being performed at their doctor's office.</a:t>
            </a:r>
          </a:p>
          <a:p>
            <a:r>
              <a:rPr lang="en-US" dirty="0">
                <a:latin typeface="Bodoni 72 Book" pitchFamily="2" charset="0"/>
              </a:rPr>
              <a:t>Exposure to sunlight is thought to increase the brain’s release of a hormone called serotonin. This is associated with boosting mood and helping you feel calm and focused. </a:t>
            </a:r>
          </a:p>
          <a:p>
            <a:r>
              <a:rPr lang="en-US" dirty="0">
                <a:latin typeface="Bodoni 72 Book" pitchFamily="2" charset="0"/>
              </a:rPr>
              <a:t>A study found that UV exposure clients felt significantly more balanced, less nervous, more strengthened, and more satisfied with their appearance after sunbed use.</a:t>
            </a:r>
          </a:p>
          <a:p>
            <a:endParaRPr lang="en-US" dirty="0">
              <a:latin typeface="Bodoni 72 Book" pitchFamily="2" charset="0"/>
            </a:endParaRPr>
          </a:p>
        </p:txBody>
      </p:sp>
    </p:spTree>
    <p:extLst>
      <p:ext uri="{BB962C8B-B14F-4D97-AF65-F5344CB8AC3E}">
        <p14:creationId xmlns:p14="http://schemas.microsoft.com/office/powerpoint/2010/main" val="3087469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10;&#10;Description automatically generated with medium confidence">
            <a:extLst>
              <a:ext uri="{FF2B5EF4-FFF2-40B4-BE49-F238E27FC236}">
                <a16:creationId xmlns:a16="http://schemas.microsoft.com/office/drawing/2014/main" id="{C6AFEC74-AA89-FA4D-B87C-D4D81E74620B}"/>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7F4073F4-257B-504C-9AC8-F14196713CE8}"/>
              </a:ext>
            </a:extLst>
          </p:cNvPr>
          <p:cNvSpPr>
            <a:spLocks noGrp="1"/>
          </p:cNvSpPr>
          <p:nvPr>
            <p:ph type="title"/>
          </p:nvPr>
        </p:nvSpPr>
        <p:spPr/>
        <p:txBody>
          <a:bodyPr>
            <a:normAutofit/>
          </a:bodyPr>
          <a:lstStyle/>
          <a:p>
            <a:pPr algn="ctr"/>
            <a:r>
              <a:rPr lang="en-US" sz="5400" dirty="0">
                <a:solidFill>
                  <a:srgbClr val="FF40FF"/>
                </a:solidFill>
                <a:latin typeface="Bodoni 72 Oldstyle Book" pitchFamily="2" charset="0"/>
              </a:rPr>
              <a:t>Devoted Difference</a:t>
            </a:r>
          </a:p>
        </p:txBody>
      </p:sp>
      <p:sp>
        <p:nvSpPr>
          <p:cNvPr id="3" name="Content Placeholder 2">
            <a:extLst>
              <a:ext uri="{FF2B5EF4-FFF2-40B4-BE49-F238E27FC236}">
                <a16:creationId xmlns:a16="http://schemas.microsoft.com/office/drawing/2014/main" id="{979B8F2E-917E-B848-9B94-9D2F7B9C37EA}"/>
              </a:ext>
            </a:extLst>
          </p:cNvPr>
          <p:cNvSpPr>
            <a:spLocks noGrp="1"/>
          </p:cNvSpPr>
          <p:nvPr>
            <p:ph idx="1"/>
          </p:nvPr>
        </p:nvSpPr>
        <p:spPr>
          <a:xfrm>
            <a:off x="838200" y="1537557"/>
            <a:ext cx="10515600" cy="4351338"/>
          </a:xfrm>
        </p:spPr>
        <p:txBody>
          <a:bodyPr>
            <a:normAutofit/>
          </a:bodyPr>
          <a:lstStyle/>
          <a:p>
            <a:r>
              <a:rPr lang="en-US" dirty="0">
                <a:latin typeface="Bodoni 72 Oldstyle Book" pitchFamily="2" charset="0"/>
              </a:rPr>
              <a:t>True Manufacturer in the business for over 25 years</a:t>
            </a:r>
          </a:p>
          <a:p>
            <a:r>
              <a:rPr lang="en-US" dirty="0">
                <a:latin typeface="Bodoni 72 Oldstyle Book" pitchFamily="2" charset="0"/>
              </a:rPr>
              <a:t>Everything done in-house and based in Tampa, FL</a:t>
            </a:r>
          </a:p>
          <a:p>
            <a:r>
              <a:rPr lang="en-US" dirty="0">
                <a:latin typeface="Bodoni 72 Oldstyle Book" pitchFamily="2" charset="0"/>
              </a:rPr>
              <a:t>Own the plastic company that makes the bottles, packet materials</a:t>
            </a:r>
          </a:p>
          <a:p>
            <a:r>
              <a:rPr lang="en-US" dirty="0">
                <a:latin typeface="Bodoni 72 Oldstyle Book" pitchFamily="2" charset="0"/>
              </a:rPr>
              <a:t>Distribute to 70+ countries worldwide</a:t>
            </a:r>
          </a:p>
          <a:p>
            <a:r>
              <a:rPr lang="en-US" dirty="0">
                <a:latin typeface="Bodoni 72 Oldstyle Book" pitchFamily="2" charset="0"/>
              </a:rPr>
              <a:t>Focus on skincare</a:t>
            </a:r>
          </a:p>
          <a:p>
            <a:r>
              <a:rPr lang="en-US" dirty="0">
                <a:latin typeface="Bodoni 72 Oldstyle Book" pitchFamily="2" charset="0"/>
              </a:rPr>
              <a:t>Cruelty Free</a:t>
            </a:r>
          </a:p>
          <a:p>
            <a:r>
              <a:rPr lang="en-US" dirty="0">
                <a:latin typeface="Bodoni 72 Oldstyle Book" pitchFamily="2" charset="0"/>
              </a:rPr>
              <a:t>Highly sought fragrances</a:t>
            </a:r>
          </a:p>
          <a:p>
            <a:r>
              <a:rPr lang="en-US" dirty="0">
                <a:latin typeface="Bodoni 72 Oldstyle Book" pitchFamily="2" charset="0"/>
              </a:rPr>
              <a:t>First ingredient is Aloe Vera</a:t>
            </a:r>
          </a:p>
        </p:txBody>
      </p:sp>
      <p:pic>
        <p:nvPicPr>
          <p:cNvPr id="7" name="Picture 6" descr="Logo&#10;&#10;Description automatically generated">
            <a:extLst>
              <a:ext uri="{FF2B5EF4-FFF2-40B4-BE49-F238E27FC236}">
                <a16:creationId xmlns:a16="http://schemas.microsoft.com/office/drawing/2014/main" id="{B6317E84-3B50-2544-8702-31FD253C4E33}"/>
              </a:ext>
            </a:extLst>
          </p:cNvPr>
          <p:cNvPicPr>
            <a:picLocks noChangeAspect="1"/>
          </p:cNvPicPr>
          <p:nvPr/>
        </p:nvPicPr>
        <p:blipFill>
          <a:blip r:embed="rId3"/>
          <a:stretch>
            <a:fillRect/>
          </a:stretch>
        </p:blipFill>
        <p:spPr>
          <a:xfrm>
            <a:off x="7152501" y="3303759"/>
            <a:ext cx="4617934" cy="2687574"/>
          </a:xfrm>
          <a:prstGeom prst="rect">
            <a:avLst/>
          </a:prstGeom>
        </p:spPr>
      </p:pic>
    </p:spTree>
    <p:extLst>
      <p:ext uri="{BB962C8B-B14F-4D97-AF65-F5344CB8AC3E}">
        <p14:creationId xmlns:p14="http://schemas.microsoft.com/office/powerpoint/2010/main" val="2164559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with long hair&#10;&#10;Description automatically generated with low confidence">
            <a:extLst>
              <a:ext uri="{FF2B5EF4-FFF2-40B4-BE49-F238E27FC236}">
                <a16:creationId xmlns:a16="http://schemas.microsoft.com/office/drawing/2014/main" id="{E2B5E4AF-2870-F14C-989B-1F70069EC652}"/>
              </a:ext>
            </a:extLst>
          </p:cNvPr>
          <p:cNvPicPr>
            <a:picLocks noChangeAspect="1"/>
          </p:cNvPicPr>
          <p:nvPr/>
        </p:nvPicPr>
        <p:blipFill>
          <a:blip r:embed="rId2"/>
          <a:stretch>
            <a:fillRect/>
          </a:stretch>
        </p:blipFill>
        <p:spPr>
          <a:xfrm>
            <a:off x="4930" y="0"/>
            <a:ext cx="12182140" cy="6858000"/>
          </a:xfrm>
          <a:prstGeom prst="rect">
            <a:avLst/>
          </a:prstGeom>
        </p:spPr>
      </p:pic>
      <p:sp>
        <p:nvSpPr>
          <p:cNvPr id="4" name="TextBox 3">
            <a:extLst>
              <a:ext uri="{FF2B5EF4-FFF2-40B4-BE49-F238E27FC236}">
                <a16:creationId xmlns:a16="http://schemas.microsoft.com/office/drawing/2014/main" id="{76F63164-E71B-5B43-9F44-65ECC34A44B4}"/>
              </a:ext>
            </a:extLst>
          </p:cNvPr>
          <p:cNvSpPr txBox="1"/>
          <p:nvPr/>
        </p:nvSpPr>
        <p:spPr>
          <a:xfrm>
            <a:off x="7179353" y="2351341"/>
            <a:ext cx="4840077" cy="1815882"/>
          </a:xfrm>
          <a:prstGeom prst="rect">
            <a:avLst/>
          </a:prstGeom>
          <a:noFill/>
        </p:spPr>
        <p:txBody>
          <a:bodyPr wrap="square" rtlCol="0">
            <a:spAutoFit/>
          </a:bodyPr>
          <a:lstStyle/>
          <a:p>
            <a:pPr algn="ctr"/>
            <a:r>
              <a:rPr lang="en-US" sz="2800" dirty="0">
                <a:solidFill>
                  <a:schemeClr val="bg1"/>
                </a:solidFill>
                <a:latin typeface="Baskerville" panose="02020502070401020303" pitchFamily="18" charset="0"/>
                <a:ea typeface="Baskerville" panose="02020502070401020303" pitchFamily="18" charset="0"/>
              </a:rPr>
              <a:t>Megan Racine</a:t>
            </a:r>
          </a:p>
          <a:p>
            <a:pPr algn="ctr"/>
            <a:r>
              <a:rPr lang="en-US" sz="2800" dirty="0">
                <a:solidFill>
                  <a:schemeClr val="bg1"/>
                </a:solidFill>
                <a:latin typeface="Baskerville" panose="02020502070401020303" pitchFamily="18" charset="0"/>
                <a:ea typeface="Baskerville" panose="02020502070401020303" pitchFamily="18" charset="0"/>
              </a:rPr>
              <a:t>National Sales Trainer</a:t>
            </a:r>
          </a:p>
          <a:p>
            <a:pPr algn="ctr"/>
            <a:r>
              <a:rPr lang="en-US" sz="2800" dirty="0">
                <a:solidFill>
                  <a:schemeClr val="bg1"/>
                </a:solidFill>
                <a:latin typeface="Baskerville" panose="02020502070401020303" pitchFamily="18" charset="0"/>
                <a:ea typeface="Baskerville" panose="02020502070401020303" pitchFamily="18" charset="0"/>
                <a:hlinkClick r:id="rId3">
                  <a:extLst>
                    <a:ext uri="{A12FA001-AC4F-418D-AE19-62706E023703}">
                      <ahyp:hlinkClr xmlns:ahyp="http://schemas.microsoft.com/office/drawing/2018/hyperlinkcolor" val="tx"/>
                    </a:ext>
                  </a:extLst>
                </a:hlinkClick>
              </a:rPr>
              <a:t>megan@devotedcreations.com</a:t>
            </a:r>
            <a:endParaRPr lang="en-US" sz="2800" dirty="0">
              <a:solidFill>
                <a:schemeClr val="bg1"/>
              </a:solidFill>
              <a:latin typeface="Baskerville" panose="02020502070401020303" pitchFamily="18" charset="0"/>
              <a:ea typeface="Baskerville" panose="02020502070401020303" pitchFamily="18" charset="0"/>
            </a:endParaRPr>
          </a:p>
          <a:p>
            <a:pPr algn="ctr"/>
            <a:r>
              <a:rPr lang="en-US" sz="2800" dirty="0">
                <a:solidFill>
                  <a:schemeClr val="bg1"/>
                </a:solidFill>
                <a:latin typeface="Baskerville" panose="02020502070401020303" pitchFamily="18" charset="0"/>
                <a:ea typeface="Baskerville" panose="02020502070401020303" pitchFamily="18" charset="0"/>
              </a:rPr>
              <a:t>813.361.1866</a:t>
            </a:r>
          </a:p>
        </p:txBody>
      </p:sp>
    </p:spTree>
    <p:extLst>
      <p:ext uri="{BB962C8B-B14F-4D97-AF65-F5344CB8AC3E}">
        <p14:creationId xmlns:p14="http://schemas.microsoft.com/office/powerpoint/2010/main" val="31437506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TotalTime>
  <Words>496</Words>
  <Application>Microsoft Macintosh PowerPoint</Application>
  <PresentationFormat>Widescreen</PresentationFormat>
  <Paragraphs>50</Paragraphs>
  <Slides>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Baskerville</vt:lpstr>
      <vt:lpstr>BODONI 72 BOOK</vt:lpstr>
      <vt:lpstr>BODONI 72 BOOK</vt:lpstr>
      <vt:lpstr>Bodoni 72 Oldstyle Book</vt:lpstr>
      <vt:lpstr>Calibri</vt:lpstr>
      <vt:lpstr>Calibri Light</vt:lpstr>
      <vt:lpstr>Rastanty Cortez</vt:lpstr>
      <vt:lpstr>Office Theme</vt:lpstr>
      <vt:lpstr>The Tanning Basics</vt:lpstr>
      <vt:lpstr>Overview</vt:lpstr>
      <vt:lpstr>The Tanning Process</vt:lpstr>
      <vt:lpstr>The Tanning Process</vt:lpstr>
      <vt:lpstr>How does your tan fade?</vt:lpstr>
      <vt:lpstr>Understanding Light</vt:lpstr>
      <vt:lpstr>Benefits of UV exposure on the body</vt:lpstr>
      <vt:lpstr>Devoted Difference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Tanning Basics</dc:title>
  <dc:creator>Megan Racine</dc:creator>
  <cp:lastModifiedBy>Megan Racine</cp:lastModifiedBy>
  <cp:revision>2</cp:revision>
  <dcterms:created xsi:type="dcterms:W3CDTF">2022-07-26T12:57:25Z</dcterms:created>
  <dcterms:modified xsi:type="dcterms:W3CDTF">2022-08-01T19:37:11Z</dcterms:modified>
</cp:coreProperties>
</file>